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3" r:id="rId3"/>
    <p:sldId id="280" r:id="rId4"/>
    <p:sldId id="258" r:id="rId5"/>
    <p:sldId id="276" r:id="rId6"/>
    <p:sldId id="275" r:id="rId7"/>
    <p:sldId id="277" r:id="rId8"/>
    <p:sldId id="279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D43"/>
    <a:srgbClr val="E6E7E8"/>
    <a:srgbClr val="585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95842-EB6B-273C-A546-E8F7561F9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BB63D-9D5E-67ED-1166-90BF41AB3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7D8C1-FF9F-E887-D49D-DD1AF8C04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C273B-6C5B-7B39-6F26-7E23D32B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ABCB0-B4AB-DCC9-F0F1-269B4FB2A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9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0F555-6AFD-79C2-3343-7669A5DD6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56202F-5466-5D98-4C39-EDE9B0E05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F7224-309F-ACC8-679F-F2E12451C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0C854-6523-FCC7-9267-E7CA8A8A9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B8461-C594-EF1E-DD1F-3A53E64D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8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6460C2-A250-D30B-BDFA-2D931994EC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7B35E-D06C-74CE-BB84-B69DEFC6F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E9511-CB2C-9A2C-2323-A55E6D8E8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EC772-2E57-7146-CD3A-BEFE89CB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13A29-CD06-14AD-A461-5E6DD2F22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04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F0BD5C8-71C4-444C-A633-48FDC7A45D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91490" y="2798617"/>
            <a:ext cx="11000509" cy="4059382"/>
          </a:xfrm>
          <a:custGeom>
            <a:avLst/>
            <a:gdLst>
              <a:gd name="connsiteX0" fmla="*/ 0 w 11000509"/>
              <a:gd name="connsiteY0" fmla="*/ 0 h 4059382"/>
              <a:gd name="connsiteX1" fmla="*/ 11000509 w 11000509"/>
              <a:gd name="connsiteY1" fmla="*/ 0 h 4059382"/>
              <a:gd name="connsiteX2" fmla="*/ 11000509 w 11000509"/>
              <a:gd name="connsiteY2" fmla="*/ 4059382 h 4059382"/>
              <a:gd name="connsiteX3" fmla="*/ 0 w 11000509"/>
              <a:gd name="connsiteY3" fmla="*/ 4059382 h 405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00509" h="4059382">
                <a:moveTo>
                  <a:pt x="0" y="0"/>
                </a:moveTo>
                <a:lnTo>
                  <a:pt x="11000509" y="0"/>
                </a:lnTo>
                <a:lnTo>
                  <a:pt x="11000509" y="4059382"/>
                </a:lnTo>
                <a:lnTo>
                  <a:pt x="0" y="40593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64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F0BD5C8-71C4-444C-A633-48FDC7A45D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0 w 11000509"/>
              <a:gd name="connsiteY0" fmla="*/ 0 h 4059382"/>
              <a:gd name="connsiteX1" fmla="*/ 11000509 w 11000509"/>
              <a:gd name="connsiteY1" fmla="*/ 0 h 4059382"/>
              <a:gd name="connsiteX2" fmla="*/ 11000509 w 11000509"/>
              <a:gd name="connsiteY2" fmla="*/ 4059382 h 4059382"/>
              <a:gd name="connsiteX3" fmla="*/ 0 w 11000509"/>
              <a:gd name="connsiteY3" fmla="*/ 4059382 h 405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00509" h="4059382">
                <a:moveTo>
                  <a:pt x="0" y="0"/>
                </a:moveTo>
                <a:lnTo>
                  <a:pt x="11000509" y="0"/>
                </a:lnTo>
                <a:lnTo>
                  <a:pt x="11000509" y="4059382"/>
                </a:lnTo>
                <a:lnTo>
                  <a:pt x="0" y="40593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55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010E1FA-B813-43E8-85AC-99E96FD756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5126" y="0"/>
            <a:ext cx="3823855" cy="6082146"/>
          </a:xfrm>
          <a:custGeom>
            <a:avLst/>
            <a:gdLst>
              <a:gd name="connsiteX0" fmla="*/ 0 w 3823855"/>
              <a:gd name="connsiteY0" fmla="*/ 0 h 6082146"/>
              <a:gd name="connsiteX1" fmla="*/ 3823855 w 3823855"/>
              <a:gd name="connsiteY1" fmla="*/ 0 h 6082146"/>
              <a:gd name="connsiteX2" fmla="*/ 3823855 w 3823855"/>
              <a:gd name="connsiteY2" fmla="*/ 6082146 h 6082146"/>
              <a:gd name="connsiteX3" fmla="*/ 0 w 3823855"/>
              <a:gd name="connsiteY3" fmla="*/ 6082146 h 6082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23855" h="6082146">
                <a:moveTo>
                  <a:pt x="0" y="0"/>
                </a:moveTo>
                <a:lnTo>
                  <a:pt x="3823855" y="0"/>
                </a:lnTo>
                <a:lnTo>
                  <a:pt x="3823855" y="6082146"/>
                </a:lnTo>
                <a:lnTo>
                  <a:pt x="0" y="608214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E6A944D-7774-4926-99A9-7A5D1988C55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73783" y="0"/>
            <a:ext cx="6373090" cy="2574568"/>
          </a:xfrm>
          <a:custGeom>
            <a:avLst/>
            <a:gdLst>
              <a:gd name="connsiteX0" fmla="*/ 0 w 6373090"/>
              <a:gd name="connsiteY0" fmla="*/ 0 h 2574568"/>
              <a:gd name="connsiteX1" fmla="*/ 6373090 w 6373090"/>
              <a:gd name="connsiteY1" fmla="*/ 0 h 2574568"/>
              <a:gd name="connsiteX2" fmla="*/ 6373090 w 6373090"/>
              <a:gd name="connsiteY2" fmla="*/ 2574568 h 2574568"/>
              <a:gd name="connsiteX3" fmla="*/ 0 w 6373090"/>
              <a:gd name="connsiteY3" fmla="*/ 2574568 h 2574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73090" h="2574568">
                <a:moveTo>
                  <a:pt x="0" y="0"/>
                </a:moveTo>
                <a:lnTo>
                  <a:pt x="6373090" y="0"/>
                </a:lnTo>
                <a:lnTo>
                  <a:pt x="6373090" y="2574568"/>
                </a:lnTo>
                <a:lnTo>
                  <a:pt x="0" y="257456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67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445C708-CE70-4729-8E48-8EE456F663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4507" y="3255818"/>
            <a:ext cx="3206530" cy="2871304"/>
          </a:xfrm>
          <a:custGeom>
            <a:avLst/>
            <a:gdLst>
              <a:gd name="connsiteX0" fmla="*/ 0 w 3206530"/>
              <a:gd name="connsiteY0" fmla="*/ 0 h 2871304"/>
              <a:gd name="connsiteX1" fmla="*/ 3206530 w 3206530"/>
              <a:gd name="connsiteY1" fmla="*/ 0 h 2871304"/>
              <a:gd name="connsiteX2" fmla="*/ 3206530 w 3206530"/>
              <a:gd name="connsiteY2" fmla="*/ 2871304 h 2871304"/>
              <a:gd name="connsiteX3" fmla="*/ 0 w 3206530"/>
              <a:gd name="connsiteY3" fmla="*/ 2871304 h 287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6530" h="2871304">
                <a:moveTo>
                  <a:pt x="0" y="0"/>
                </a:moveTo>
                <a:lnTo>
                  <a:pt x="3206530" y="0"/>
                </a:lnTo>
                <a:lnTo>
                  <a:pt x="3206530" y="2871304"/>
                </a:lnTo>
                <a:lnTo>
                  <a:pt x="0" y="287130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1856F19-7AF4-4DC0-B621-550FA08879B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6634" y="3255818"/>
            <a:ext cx="3078731" cy="3602182"/>
          </a:xfrm>
          <a:custGeom>
            <a:avLst/>
            <a:gdLst>
              <a:gd name="connsiteX0" fmla="*/ 0 w 3078731"/>
              <a:gd name="connsiteY0" fmla="*/ 0 h 3602182"/>
              <a:gd name="connsiteX1" fmla="*/ 3078731 w 3078731"/>
              <a:gd name="connsiteY1" fmla="*/ 0 h 3602182"/>
              <a:gd name="connsiteX2" fmla="*/ 3078731 w 3078731"/>
              <a:gd name="connsiteY2" fmla="*/ 3602182 h 3602182"/>
              <a:gd name="connsiteX3" fmla="*/ 0 w 3078731"/>
              <a:gd name="connsiteY3" fmla="*/ 3602182 h 360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8731" h="3602182">
                <a:moveTo>
                  <a:pt x="0" y="0"/>
                </a:moveTo>
                <a:lnTo>
                  <a:pt x="3078731" y="0"/>
                </a:lnTo>
                <a:lnTo>
                  <a:pt x="3078731" y="3602182"/>
                </a:lnTo>
                <a:lnTo>
                  <a:pt x="0" y="36021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73AA871-C850-4F08-91ED-E3D48AE57F1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90960" y="3255818"/>
            <a:ext cx="3206530" cy="2871304"/>
          </a:xfrm>
          <a:custGeom>
            <a:avLst/>
            <a:gdLst>
              <a:gd name="connsiteX0" fmla="*/ 0 w 3206530"/>
              <a:gd name="connsiteY0" fmla="*/ 0 h 2871304"/>
              <a:gd name="connsiteX1" fmla="*/ 3206530 w 3206530"/>
              <a:gd name="connsiteY1" fmla="*/ 0 h 2871304"/>
              <a:gd name="connsiteX2" fmla="*/ 3206530 w 3206530"/>
              <a:gd name="connsiteY2" fmla="*/ 2871304 h 2871304"/>
              <a:gd name="connsiteX3" fmla="*/ 0 w 3206530"/>
              <a:gd name="connsiteY3" fmla="*/ 2871304 h 287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6530" h="2871304">
                <a:moveTo>
                  <a:pt x="0" y="0"/>
                </a:moveTo>
                <a:lnTo>
                  <a:pt x="3206530" y="0"/>
                </a:lnTo>
                <a:lnTo>
                  <a:pt x="3206530" y="2871304"/>
                </a:lnTo>
                <a:lnTo>
                  <a:pt x="0" y="287130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78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F095FB-C688-4FE3-9F82-F57A94C523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9" y="779317"/>
            <a:ext cx="6096000" cy="6078683"/>
          </a:xfrm>
          <a:custGeom>
            <a:avLst/>
            <a:gdLst>
              <a:gd name="connsiteX0" fmla="*/ 0 w 6096000"/>
              <a:gd name="connsiteY0" fmla="*/ 2770910 h 6078683"/>
              <a:gd name="connsiteX1" fmla="*/ 2457729 w 6096000"/>
              <a:gd name="connsiteY1" fmla="*/ 2770910 h 6078683"/>
              <a:gd name="connsiteX2" fmla="*/ 2457729 w 6096000"/>
              <a:gd name="connsiteY2" fmla="*/ 6078683 h 6078683"/>
              <a:gd name="connsiteX3" fmla="*/ 0 w 6096000"/>
              <a:gd name="connsiteY3" fmla="*/ 6078683 h 6078683"/>
              <a:gd name="connsiteX4" fmla="*/ 2737724 w 6096000"/>
              <a:gd name="connsiteY4" fmla="*/ 2770909 h 6078683"/>
              <a:gd name="connsiteX5" fmla="*/ 5195453 w 6096000"/>
              <a:gd name="connsiteY5" fmla="*/ 2770909 h 6078683"/>
              <a:gd name="connsiteX6" fmla="*/ 5195453 w 6096000"/>
              <a:gd name="connsiteY6" fmla="*/ 5299364 h 6078683"/>
              <a:gd name="connsiteX7" fmla="*/ 2737724 w 6096000"/>
              <a:gd name="connsiteY7" fmla="*/ 5299364 h 6078683"/>
              <a:gd name="connsiteX8" fmla="*/ 0 w 6096000"/>
              <a:gd name="connsiteY8" fmla="*/ 1 h 6078683"/>
              <a:gd name="connsiteX9" fmla="*/ 2457729 w 6096000"/>
              <a:gd name="connsiteY9" fmla="*/ 1 h 6078683"/>
              <a:gd name="connsiteX10" fmla="*/ 2457729 w 6096000"/>
              <a:gd name="connsiteY10" fmla="*/ 2528456 h 6078683"/>
              <a:gd name="connsiteX11" fmla="*/ 0 w 6096000"/>
              <a:gd name="connsiteY11" fmla="*/ 2528456 h 6078683"/>
              <a:gd name="connsiteX12" fmla="*/ 2737724 w 6096000"/>
              <a:gd name="connsiteY12" fmla="*/ 0 h 6078683"/>
              <a:gd name="connsiteX13" fmla="*/ 6096000 w 6096000"/>
              <a:gd name="connsiteY13" fmla="*/ 0 h 6078683"/>
              <a:gd name="connsiteX14" fmla="*/ 6096000 w 6096000"/>
              <a:gd name="connsiteY14" fmla="*/ 2528455 h 6078683"/>
              <a:gd name="connsiteX15" fmla="*/ 2737724 w 6096000"/>
              <a:gd name="connsiteY15" fmla="*/ 2528455 h 607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096000" h="6078683">
                <a:moveTo>
                  <a:pt x="0" y="2770910"/>
                </a:moveTo>
                <a:lnTo>
                  <a:pt x="2457729" y="2770910"/>
                </a:lnTo>
                <a:lnTo>
                  <a:pt x="2457729" y="6078683"/>
                </a:lnTo>
                <a:lnTo>
                  <a:pt x="0" y="6078683"/>
                </a:lnTo>
                <a:close/>
                <a:moveTo>
                  <a:pt x="2737724" y="2770909"/>
                </a:moveTo>
                <a:lnTo>
                  <a:pt x="5195453" y="2770909"/>
                </a:lnTo>
                <a:lnTo>
                  <a:pt x="5195453" y="5299364"/>
                </a:lnTo>
                <a:lnTo>
                  <a:pt x="2737724" y="5299364"/>
                </a:lnTo>
                <a:close/>
                <a:moveTo>
                  <a:pt x="0" y="1"/>
                </a:moveTo>
                <a:lnTo>
                  <a:pt x="2457729" y="1"/>
                </a:lnTo>
                <a:lnTo>
                  <a:pt x="2457729" y="2528456"/>
                </a:lnTo>
                <a:lnTo>
                  <a:pt x="0" y="2528456"/>
                </a:lnTo>
                <a:close/>
                <a:moveTo>
                  <a:pt x="2737724" y="0"/>
                </a:moveTo>
                <a:lnTo>
                  <a:pt x="6096000" y="0"/>
                </a:lnTo>
                <a:lnTo>
                  <a:pt x="6096000" y="2528455"/>
                </a:lnTo>
                <a:lnTo>
                  <a:pt x="2737724" y="252845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91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ACC12FE-2780-4752-9D68-B4514020BD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6580" y="0"/>
            <a:ext cx="3823855" cy="5989574"/>
          </a:xfrm>
          <a:custGeom>
            <a:avLst/>
            <a:gdLst>
              <a:gd name="connsiteX0" fmla="*/ 0 w 3823855"/>
              <a:gd name="connsiteY0" fmla="*/ 0 h 5989574"/>
              <a:gd name="connsiteX1" fmla="*/ 3823855 w 3823855"/>
              <a:gd name="connsiteY1" fmla="*/ 0 h 5989574"/>
              <a:gd name="connsiteX2" fmla="*/ 3823855 w 3823855"/>
              <a:gd name="connsiteY2" fmla="*/ 5989574 h 5989574"/>
              <a:gd name="connsiteX3" fmla="*/ 0 w 3823855"/>
              <a:gd name="connsiteY3" fmla="*/ 5989574 h 5989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23855" h="5989574">
                <a:moveTo>
                  <a:pt x="0" y="0"/>
                </a:moveTo>
                <a:lnTo>
                  <a:pt x="3823855" y="0"/>
                </a:lnTo>
                <a:lnTo>
                  <a:pt x="3823855" y="5989574"/>
                </a:lnTo>
                <a:lnTo>
                  <a:pt x="0" y="598957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A6B185D-3A86-488E-B460-446390C3AE8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10546" y="4350327"/>
            <a:ext cx="5015345" cy="2535382"/>
          </a:xfrm>
          <a:custGeom>
            <a:avLst/>
            <a:gdLst>
              <a:gd name="connsiteX0" fmla="*/ 0 w 5015345"/>
              <a:gd name="connsiteY0" fmla="*/ 0 h 2535382"/>
              <a:gd name="connsiteX1" fmla="*/ 5015345 w 5015345"/>
              <a:gd name="connsiteY1" fmla="*/ 0 h 2535382"/>
              <a:gd name="connsiteX2" fmla="*/ 5015345 w 5015345"/>
              <a:gd name="connsiteY2" fmla="*/ 2535382 h 2535382"/>
              <a:gd name="connsiteX3" fmla="*/ 0 w 5015345"/>
              <a:gd name="connsiteY3" fmla="*/ 2535382 h 253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5345" h="2535382">
                <a:moveTo>
                  <a:pt x="0" y="0"/>
                </a:moveTo>
                <a:lnTo>
                  <a:pt x="5015345" y="0"/>
                </a:lnTo>
                <a:lnTo>
                  <a:pt x="5015345" y="2535382"/>
                </a:lnTo>
                <a:lnTo>
                  <a:pt x="0" y="25353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D57E884-D970-42D8-8434-C39C93C7A6A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75273" y="-18265"/>
            <a:ext cx="2216727" cy="2225547"/>
          </a:xfrm>
          <a:custGeom>
            <a:avLst/>
            <a:gdLst>
              <a:gd name="connsiteX0" fmla="*/ 0 w 2216727"/>
              <a:gd name="connsiteY0" fmla="*/ 0 h 2225547"/>
              <a:gd name="connsiteX1" fmla="*/ 2216727 w 2216727"/>
              <a:gd name="connsiteY1" fmla="*/ 0 h 2225547"/>
              <a:gd name="connsiteX2" fmla="*/ 2216727 w 2216727"/>
              <a:gd name="connsiteY2" fmla="*/ 2225547 h 2225547"/>
              <a:gd name="connsiteX3" fmla="*/ 0 w 2216727"/>
              <a:gd name="connsiteY3" fmla="*/ 2225547 h 2225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6727" h="2225547">
                <a:moveTo>
                  <a:pt x="0" y="0"/>
                </a:moveTo>
                <a:lnTo>
                  <a:pt x="2216727" y="0"/>
                </a:lnTo>
                <a:lnTo>
                  <a:pt x="2216727" y="2225547"/>
                </a:lnTo>
                <a:lnTo>
                  <a:pt x="0" y="222554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91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B1015C5-3704-42FA-A671-5E8419C226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60273" cy="6858001"/>
          </a:xfrm>
          <a:custGeom>
            <a:avLst/>
            <a:gdLst>
              <a:gd name="connsiteX0" fmla="*/ 0 w 2060273"/>
              <a:gd name="connsiteY0" fmla="*/ 0 h 6858001"/>
              <a:gd name="connsiteX1" fmla="*/ 2060273 w 2060273"/>
              <a:gd name="connsiteY1" fmla="*/ 0 h 6858001"/>
              <a:gd name="connsiteX2" fmla="*/ 2060273 w 2060273"/>
              <a:gd name="connsiteY2" fmla="*/ 6858001 h 6858001"/>
              <a:gd name="connsiteX3" fmla="*/ 0 w 2060273"/>
              <a:gd name="connsiteY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273" h="6858001">
                <a:moveTo>
                  <a:pt x="0" y="0"/>
                </a:moveTo>
                <a:lnTo>
                  <a:pt x="2060273" y="0"/>
                </a:lnTo>
                <a:lnTo>
                  <a:pt x="2060273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F7F40E4-552A-4610-85B7-7138FFCA9F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18755" y="-1"/>
            <a:ext cx="2060273" cy="6858001"/>
          </a:xfrm>
          <a:custGeom>
            <a:avLst/>
            <a:gdLst>
              <a:gd name="connsiteX0" fmla="*/ 0 w 2060273"/>
              <a:gd name="connsiteY0" fmla="*/ 0 h 6858001"/>
              <a:gd name="connsiteX1" fmla="*/ 2060273 w 2060273"/>
              <a:gd name="connsiteY1" fmla="*/ 0 h 6858001"/>
              <a:gd name="connsiteX2" fmla="*/ 2060273 w 2060273"/>
              <a:gd name="connsiteY2" fmla="*/ 6858001 h 6858001"/>
              <a:gd name="connsiteX3" fmla="*/ 0 w 2060273"/>
              <a:gd name="connsiteY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273" h="6858001">
                <a:moveTo>
                  <a:pt x="0" y="0"/>
                </a:moveTo>
                <a:lnTo>
                  <a:pt x="2060273" y="0"/>
                </a:lnTo>
                <a:lnTo>
                  <a:pt x="2060273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3DA46BE-D50A-4200-8558-538DFB1A1CA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37509" y="0"/>
            <a:ext cx="2060273" cy="6858001"/>
          </a:xfrm>
          <a:custGeom>
            <a:avLst/>
            <a:gdLst>
              <a:gd name="connsiteX0" fmla="*/ 0 w 2060273"/>
              <a:gd name="connsiteY0" fmla="*/ 0 h 6858001"/>
              <a:gd name="connsiteX1" fmla="*/ 2060273 w 2060273"/>
              <a:gd name="connsiteY1" fmla="*/ 0 h 6858001"/>
              <a:gd name="connsiteX2" fmla="*/ 2060273 w 2060273"/>
              <a:gd name="connsiteY2" fmla="*/ 6858001 h 6858001"/>
              <a:gd name="connsiteX3" fmla="*/ 0 w 2060273"/>
              <a:gd name="connsiteY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273" h="6858001">
                <a:moveTo>
                  <a:pt x="0" y="0"/>
                </a:moveTo>
                <a:lnTo>
                  <a:pt x="2060273" y="0"/>
                </a:lnTo>
                <a:lnTo>
                  <a:pt x="2060273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132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5730BD1-4B83-4443-9C2F-37F20C6694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3054" y="1094509"/>
            <a:ext cx="2216727" cy="2225547"/>
          </a:xfrm>
          <a:custGeom>
            <a:avLst/>
            <a:gdLst>
              <a:gd name="connsiteX0" fmla="*/ 0 w 2216727"/>
              <a:gd name="connsiteY0" fmla="*/ 0 h 2225547"/>
              <a:gd name="connsiteX1" fmla="*/ 2216727 w 2216727"/>
              <a:gd name="connsiteY1" fmla="*/ 0 h 2225547"/>
              <a:gd name="connsiteX2" fmla="*/ 2216727 w 2216727"/>
              <a:gd name="connsiteY2" fmla="*/ 2225547 h 2225547"/>
              <a:gd name="connsiteX3" fmla="*/ 0 w 2216727"/>
              <a:gd name="connsiteY3" fmla="*/ 2225547 h 2225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6727" h="2225547">
                <a:moveTo>
                  <a:pt x="0" y="0"/>
                </a:moveTo>
                <a:lnTo>
                  <a:pt x="2216727" y="0"/>
                </a:lnTo>
                <a:lnTo>
                  <a:pt x="2216727" y="2225547"/>
                </a:lnTo>
                <a:lnTo>
                  <a:pt x="0" y="222554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D164730-C3B5-4896-9452-68DC42D855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33054" y="3429000"/>
            <a:ext cx="4572000" cy="2334491"/>
          </a:xfrm>
          <a:custGeom>
            <a:avLst/>
            <a:gdLst>
              <a:gd name="connsiteX0" fmla="*/ 0 w 4572000"/>
              <a:gd name="connsiteY0" fmla="*/ 0 h 2334491"/>
              <a:gd name="connsiteX1" fmla="*/ 4572000 w 4572000"/>
              <a:gd name="connsiteY1" fmla="*/ 0 h 2334491"/>
              <a:gd name="connsiteX2" fmla="*/ 4572000 w 4572000"/>
              <a:gd name="connsiteY2" fmla="*/ 2334491 h 2334491"/>
              <a:gd name="connsiteX3" fmla="*/ 0 w 4572000"/>
              <a:gd name="connsiteY3" fmla="*/ 2334491 h 2334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0" h="2334491">
                <a:moveTo>
                  <a:pt x="0" y="0"/>
                </a:moveTo>
                <a:lnTo>
                  <a:pt x="4572000" y="0"/>
                </a:lnTo>
                <a:lnTo>
                  <a:pt x="4572000" y="2334491"/>
                </a:lnTo>
                <a:lnTo>
                  <a:pt x="0" y="233449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6FEF-091B-BCA6-6DC1-98A769F97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F702A-22F4-AF41-2720-B5934D3EB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9FB5D-0A3E-2496-3851-4B44E352A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40663-294B-5830-C4D8-FDE8F092E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E605B-314B-AD95-41CB-D2931BE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547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6E43DD6-F34E-4D50-9EFD-49755F56FB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9857" y="900545"/>
            <a:ext cx="4987017" cy="5957455"/>
          </a:xfrm>
          <a:custGeom>
            <a:avLst/>
            <a:gdLst>
              <a:gd name="connsiteX0" fmla="*/ 0 w 4461164"/>
              <a:gd name="connsiteY0" fmla="*/ 0 h 5957455"/>
              <a:gd name="connsiteX1" fmla="*/ 4461164 w 4461164"/>
              <a:gd name="connsiteY1" fmla="*/ 0 h 5957455"/>
              <a:gd name="connsiteX2" fmla="*/ 4461164 w 4461164"/>
              <a:gd name="connsiteY2" fmla="*/ 5957455 h 5957455"/>
              <a:gd name="connsiteX3" fmla="*/ 0 w 4461164"/>
              <a:gd name="connsiteY3" fmla="*/ 5957455 h 595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1164" h="5957455">
                <a:moveTo>
                  <a:pt x="0" y="0"/>
                </a:moveTo>
                <a:lnTo>
                  <a:pt x="4461164" y="0"/>
                </a:lnTo>
                <a:lnTo>
                  <a:pt x="4461164" y="5957455"/>
                </a:lnTo>
                <a:lnTo>
                  <a:pt x="0" y="595745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00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C1008B0-EA62-48D3-BE51-4ACEEB4EF1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5126" y="0"/>
            <a:ext cx="3108535" cy="6082146"/>
          </a:xfrm>
          <a:custGeom>
            <a:avLst/>
            <a:gdLst>
              <a:gd name="connsiteX0" fmla="*/ 0 w 3304477"/>
              <a:gd name="connsiteY0" fmla="*/ 0 h 6082146"/>
              <a:gd name="connsiteX1" fmla="*/ 3304477 w 3304477"/>
              <a:gd name="connsiteY1" fmla="*/ 0 h 6082146"/>
              <a:gd name="connsiteX2" fmla="*/ 3304477 w 3304477"/>
              <a:gd name="connsiteY2" fmla="*/ 6082146 h 6082146"/>
              <a:gd name="connsiteX3" fmla="*/ 0 w 3304477"/>
              <a:gd name="connsiteY3" fmla="*/ 6082146 h 6082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4477" h="6082146">
                <a:moveTo>
                  <a:pt x="0" y="0"/>
                </a:moveTo>
                <a:lnTo>
                  <a:pt x="3304477" y="0"/>
                </a:lnTo>
                <a:lnTo>
                  <a:pt x="3304477" y="6082146"/>
                </a:lnTo>
                <a:lnTo>
                  <a:pt x="0" y="608214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D3AEB24-B742-4F1C-924F-E3A61C31C2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92151" y="775854"/>
            <a:ext cx="3108535" cy="6082146"/>
          </a:xfrm>
          <a:custGeom>
            <a:avLst/>
            <a:gdLst>
              <a:gd name="connsiteX0" fmla="*/ 0 w 3304477"/>
              <a:gd name="connsiteY0" fmla="*/ 0 h 6082146"/>
              <a:gd name="connsiteX1" fmla="*/ 3304477 w 3304477"/>
              <a:gd name="connsiteY1" fmla="*/ 0 h 6082146"/>
              <a:gd name="connsiteX2" fmla="*/ 3304477 w 3304477"/>
              <a:gd name="connsiteY2" fmla="*/ 6082146 h 6082146"/>
              <a:gd name="connsiteX3" fmla="*/ 0 w 3304477"/>
              <a:gd name="connsiteY3" fmla="*/ 6082146 h 6082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4477" h="6082146">
                <a:moveTo>
                  <a:pt x="0" y="0"/>
                </a:moveTo>
                <a:lnTo>
                  <a:pt x="3304477" y="0"/>
                </a:lnTo>
                <a:lnTo>
                  <a:pt x="3304477" y="6082146"/>
                </a:lnTo>
                <a:lnTo>
                  <a:pt x="0" y="608214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906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CC1F38C-2B02-4B32-B021-646A5A817F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4508" y="-1"/>
            <a:ext cx="2784765" cy="3602182"/>
          </a:xfrm>
          <a:custGeom>
            <a:avLst/>
            <a:gdLst>
              <a:gd name="connsiteX0" fmla="*/ 0 w 2784765"/>
              <a:gd name="connsiteY0" fmla="*/ 0 h 3602182"/>
              <a:gd name="connsiteX1" fmla="*/ 2784765 w 2784765"/>
              <a:gd name="connsiteY1" fmla="*/ 0 h 3602182"/>
              <a:gd name="connsiteX2" fmla="*/ 2784765 w 2784765"/>
              <a:gd name="connsiteY2" fmla="*/ 3602182 h 3602182"/>
              <a:gd name="connsiteX3" fmla="*/ 0 w 2784765"/>
              <a:gd name="connsiteY3" fmla="*/ 3602182 h 360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4765" h="3602182">
                <a:moveTo>
                  <a:pt x="0" y="0"/>
                </a:moveTo>
                <a:lnTo>
                  <a:pt x="2784765" y="0"/>
                </a:lnTo>
                <a:lnTo>
                  <a:pt x="2784765" y="3602182"/>
                </a:lnTo>
                <a:lnTo>
                  <a:pt x="0" y="36021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03F9F3-88CF-471D-885D-CFAB829D4A5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59382" y="1136074"/>
            <a:ext cx="5680363" cy="2466108"/>
          </a:xfrm>
          <a:custGeom>
            <a:avLst/>
            <a:gdLst>
              <a:gd name="connsiteX0" fmla="*/ 0 w 5680363"/>
              <a:gd name="connsiteY0" fmla="*/ 0 h 2466108"/>
              <a:gd name="connsiteX1" fmla="*/ 5680363 w 5680363"/>
              <a:gd name="connsiteY1" fmla="*/ 0 h 2466108"/>
              <a:gd name="connsiteX2" fmla="*/ 5680363 w 5680363"/>
              <a:gd name="connsiteY2" fmla="*/ 2466108 h 2466108"/>
              <a:gd name="connsiteX3" fmla="*/ 0 w 5680363"/>
              <a:gd name="connsiteY3" fmla="*/ 2466108 h 2466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80363" h="2466108">
                <a:moveTo>
                  <a:pt x="0" y="0"/>
                </a:moveTo>
                <a:lnTo>
                  <a:pt x="5680363" y="0"/>
                </a:lnTo>
                <a:lnTo>
                  <a:pt x="5680363" y="2466108"/>
                </a:lnTo>
                <a:lnTo>
                  <a:pt x="0" y="246610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03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4111A6E-DE55-486B-89A2-66E5E3D7C0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9091" y="-1"/>
            <a:ext cx="11152909" cy="4059382"/>
          </a:xfrm>
          <a:custGeom>
            <a:avLst/>
            <a:gdLst>
              <a:gd name="connsiteX0" fmla="*/ 0 w 11152909"/>
              <a:gd name="connsiteY0" fmla="*/ 0 h 4059382"/>
              <a:gd name="connsiteX1" fmla="*/ 11152909 w 11152909"/>
              <a:gd name="connsiteY1" fmla="*/ 0 h 4059382"/>
              <a:gd name="connsiteX2" fmla="*/ 11152909 w 11152909"/>
              <a:gd name="connsiteY2" fmla="*/ 4059382 h 4059382"/>
              <a:gd name="connsiteX3" fmla="*/ 0 w 11152909"/>
              <a:gd name="connsiteY3" fmla="*/ 4059382 h 405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2909" h="4059382">
                <a:moveTo>
                  <a:pt x="0" y="0"/>
                </a:moveTo>
                <a:lnTo>
                  <a:pt x="11152909" y="0"/>
                </a:lnTo>
                <a:lnTo>
                  <a:pt x="11152909" y="4059382"/>
                </a:lnTo>
                <a:lnTo>
                  <a:pt x="0" y="40593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47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AC461A3-031F-4AD9-987E-2C1DCBF623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0547" y="779318"/>
            <a:ext cx="2457729" cy="2528455"/>
          </a:xfrm>
          <a:custGeom>
            <a:avLst/>
            <a:gdLst>
              <a:gd name="connsiteX0" fmla="*/ 0 w 2457729"/>
              <a:gd name="connsiteY0" fmla="*/ 0 h 2528455"/>
              <a:gd name="connsiteX1" fmla="*/ 2457729 w 2457729"/>
              <a:gd name="connsiteY1" fmla="*/ 0 h 2528455"/>
              <a:gd name="connsiteX2" fmla="*/ 2457729 w 2457729"/>
              <a:gd name="connsiteY2" fmla="*/ 2528455 h 2528455"/>
              <a:gd name="connsiteX3" fmla="*/ 0 w 2457729"/>
              <a:gd name="connsiteY3" fmla="*/ 2528455 h 2528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7729" h="2528455">
                <a:moveTo>
                  <a:pt x="0" y="0"/>
                </a:moveTo>
                <a:lnTo>
                  <a:pt x="2457729" y="0"/>
                </a:lnTo>
                <a:lnTo>
                  <a:pt x="2457729" y="2528455"/>
                </a:lnTo>
                <a:lnTo>
                  <a:pt x="0" y="252845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1DC2180-347A-4821-910D-DABA36B7C01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38271" y="779317"/>
            <a:ext cx="2457729" cy="2528455"/>
          </a:xfrm>
          <a:custGeom>
            <a:avLst/>
            <a:gdLst>
              <a:gd name="connsiteX0" fmla="*/ 0 w 2457729"/>
              <a:gd name="connsiteY0" fmla="*/ 0 h 2528455"/>
              <a:gd name="connsiteX1" fmla="*/ 2457729 w 2457729"/>
              <a:gd name="connsiteY1" fmla="*/ 0 h 2528455"/>
              <a:gd name="connsiteX2" fmla="*/ 2457729 w 2457729"/>
              <a:gd name="connsiteY2" fmla="*/ 2528455 h 2528455"/>
              <a:gd name="connsiteX3" fmla="*/ 0 w 2457729"/>
              <a:gd name="connsiteY3" fmla="*/ 2528455 h 2528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7729" h="2528455">
                <a:moveTo>
                  <a:pt x="0" y="0"/>
                </a:moveTo>
                <a:lnTo>
                  <a:pt x="2457729" y="0"/>
                </a:lnTo>
                <a:lnTo>
                  <a:pt x="2457729" y="2528455"/>
                </a:lnTo>
                <a:lnTo>
                  <a:pt x="0" y="252845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339A137-1ED5-4960-A3F0-4A17E252E8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00547" y="3550227"/>
            <a:ext cx="2457729" cy="2528455"/>
          </a:xfrm>
          <a:custGeom>
            <a:avLst/>
            <a:gdLst>
              <a:gd name="connsiteX0" fmla="*/ 0 w 2457729"/>
              <a:gd name="connsiteY0" fmla="*/ 0 h 2528455"/>
              <a:gd name="connsiteX1" fmla="*/ 2457729 w 2457729"/>
              <a:gd name="connsiteY1" fmla="*/ 0 h 2528455"/>
              <a:gd name="connsiteX2" fmla="*/ 2457729 w 2457729"/>
              <a:gd name="connsiteY2" fmla="*/ 2528455 h 2528455"/>
              <a:gd name="connsiteX3" fmla="*/ 0 w 2457729"/>
              <a:gd name="connsiteY3" fmla="*/ 2528455 h 2528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7729" h="2528455">
                <a:moveTo>
                  <a:pt x="0" y="0"/>
                </a:moveTo>
                <a:lnTo>
                  <a:pt x="2457729" y="0"/>
                </a:lnTo>
                <a:lnTo>
                  <a:pt x="2457729" y="2528455"/>
                </a:lnTo>
                <a:lnTo>
                  <a:pt x="0" y="252845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1C628DE-9004-45E2-94D5-EEB5AE2674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38271" y="3550226"/>
            <a:ext cx="2457729" cy="2528455"/>
          </a:xfrm>
          <a:custGeom>
            <a:avLst/>
            <a:gdLst>
              <a:gd name="connsiteX0" fmla="*/ 0 w 2457729"/>
              <a:gd name="connsiteY0" fmla="*/ 0 h 2528455"/>
              <a:gd name="connsiteX1" fmla="*/ 2457729 w 2457729"/>
              <a:gd name="connsiteY1" fmla="*/ 0 h 2528455"/>
              <a:gd name="connsiteX2" fmla="*/ 2457729 w 2457729"/>
              <a:gd name="connsiteY2" fmla="*/ 2528455 h 2528455"/>
              <a:gd name="connsiteX3" fmla="*/ 0 w 2457729"/>
              <a:gd name="connsiteY3" fmla="*/ 2528455 h 2528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7729" h="2528455">
                <a:moveTo>
                  <a:pt x="0" y="0"/>
                </a:moveTo>
                <a:lnTo>
                  <a:pt x="2457729" y="0"/>
                </a:lnTo>
                <a:lnTo>
                  <a:pt x="2457729" y="2528455"/>
                </a:lnTo>
                <a:lnTo>
                  <a:pt x="0" y="252845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557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B4B0BCB-0114-431B-A8BD-EFA696D8C0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8684" y="-1"/>
            <a:ext cx="5528300" cy="6858000"/>
          </a:xfrm>
          <a:custGeom>
            <a:avLst/>
            <a:gdLst>
              <a:gd name="connsiteX0" fmla="*/ 2223823 w 5528300"/>
              <a:gd name="connsiteY0" fmla="*/ 0 h 6858000"/>
              <a:gd name="connsiteX1" fmla="*/ 5528300 w 5528300"/>
              <a:gd name="connsiteY1" fmla="*/ 0 h 6858000"/>
              <a:gd name="connsiteX2" fmla="*/ 5528300 w 5528300"/>
              <a:gd name="connsiteY2" fmla="*/ 6082146 h 6858000"/>
              <a:gd name="connsiteX3" fmla="*/ 3304477 w 5528300"/>
              <a:gd name="connsiteY3" fmla="*/ 6082146 h 6858000"/>
              <a:gd name="connsiteX4" fmla="*/ 3304477 w 5528300"/>
              <a:gd name="connsiteY4" fmla="*/ 6858000 h 6858000"/>
              <a:gd name="connsiteX5" fmla="*/ 0 w 5528300"/>
              <a:gd name="connsiteY5" fmla="*/ 6858000 h 6858000"/>
              <a:gd name="connsiteX6" fmla="*/ 0 w 5528300"/>
              <a:gd name="connsiteY6" fmla="*/ 775854 h 6858000"/>
              <a:gd name="connsiteX7" fmla="*/ 2223823 w 5528300"/>
              <a:gd name="connsiteY7" fmla="*/ 77585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8300" h="6858000">
                <a:moveTo>
                  <a:pt x="2223823" y="0"/>
                </a:moveTo>
                <a:lnTo>
                  <a:pt x="5528300" y="0"/>
                </a:lnTo>
                <a:lnTo>
                  <a:pt x="5528300" y="6082146"/>
                </a:lnTo>
                <a:lnTo>
                  <a:pt x="3304477" y="6082146"/>
                </a:lnTo>
                <a:lnTo>
                  <a:pt x="3304477" y="6858000"/>
                </a:lnTo>
                <a:lnTo>
                  <a:pt x="0" y="6858000"/>
                </a:lnTo>
                <a:lnTo>
                  <a:pt x="0" y="775854"/>
                </a:lnTo>
                <a:lnTo>
                  <a:pt x="2223823" y="77585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78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D6510BF-6964-47F9-9F7E-9BDF24E412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3865757" cy="6858000"/>
          </a:xfrm>
          <a:custGeom>
            <a:avLst/>
            <a:gdLst>
              <a:gd name="connsiteX0" fmla="*/ 0 w 3865757"/>
              <a:gd name="connsiteY0" fmla="*/ 0 h 6858000"/>
              <a:gd name="connsiteX1" fmla="*/ 3865757 w 3865757"/>
              <a:gd name="connsiteY1" fmla="*/ 0 h 6858000"/>
              <a:gd name="connsiteX2" fmla="*/ 3865757 w 3865757"/>
              <a:gd name="connsiteY2" fmla="*/ 6858000 h 6858000"/>
              <a:gd name="connsiteX3" fmla="*/ 0 w 38657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5757" h="6858000">
                <a:moveTo>
                  <a:pt x="0" y="0"/>
                </a:moveTo>
                <a:lnTo>
                  <a:pt x="3865757" y="0"/>
                </a:lnTo>
                <a:lnTo>
                  <a:pt x="386575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B2AE394-A4BC-44E4-A0BF-ABFF878A550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63122" y="-1"/>
            <a:ext cx="3865757" cy="6858000"/>
          </a:xfrm>
          <a:custGeom>
            <a:avLst/>
            <a:gdLst>
              <a:gd name="connsiteX0" fmla="*/ 0 w 3865757"/>
              <a:gd name="connsiteY0" fmla="*/ 0 h 6858000"/>
              <a:gd name="connsiteX1" fmla="*/ 3865757 w 3865757"/>
              <a:gd name="connsiteY1" fmla="*/ 0 h 6858000"/>
              <a:gd name="connsiteX2" fmla="*/ 3865757 w 3865757"/>
              <a:gd name="connsiteY2" fmla="*/ 6858000 h 6858000"/>
              <a:gd name="connsiteX3" fmla="*/ 0 w 38657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5757" h="6858000">
                <a:moveTo>
                  <a:pt x="0" y="0"/>
                </a:moveTo>
                <a:lnTo>
                  <a:pt x="3865757" y="0"/>
                </a:lnTo>
                <a:lnTo>
                  <a:pt x="386575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0609523-3707-4248-9BE0-E9AB1EBD48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26243" y="0"/>
            <a:ext cx="3865757" cy="6858000"/>
          </a:xfrm>
          <a:custGeom>
            <a:avLst/>
            <a:gdLst>
              <a:gd name="connsiteX0" fmla="*/ 0 w 3865757"/>
              <a:gd name="connsiteY0" fmla="*/ 0 h 6858000"/>
              <a:gd name="connsiteX1" fmla="*/ 3865757 w 3865757"/>
              <a:gd name="connsiteY1" fmla="*/ 0 h 6858000"/>
              <a:gd name="connsiteX2" fmla="*/ 3865757 w 3865757"/>
              <a:gd name="connsiteY2" fmla="*/ 6858000 h 6858000"/>
              <a:gd name="connsiteX3" fmla="*/ 0 w 38657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5757" h="6858000">
                <a:moveTo>
                  <a:pt x="0" y="0"/>
                </a:moveTo>
                <a:lnTo>
                  <a:pt x="3865757" y="0"/>
                </a:lnTo>
                <a:lnTo>
                  <a:pt x="386575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32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7C164EC-6B8B-4FB6-A01C-FF8598B7A5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4508" y="730877"/>
            <a:ext cx="3206530" cy="2871304"/>
          </a:xfrm>
          <a:custGeom>
            <a:avLst/>
            <a:gdLst>
              <a:gd name="connsiteX0" fmla="*/ 0 w 3206530"/>
              <a:gd name="connsiteY0" fmla="*/ 0 h 2871304"/>
              <a:gd name="connsiteX1" fmla="*/ 3206530 w 3206530"/>
              <a:gd name="connsiteY1" fmla="*/ 0 h 2871304"/>
              <a:gd name="connsiteX2" fmla="*/ 3206530 w 3206530"/>
              <a:gd name="connsiteY2" fmla="*/ 2871304 h 2871304"/>
              <a:gd name="connsiteX3" fmla="*/ 0 w 3206530"/>
              <a:gd name="connsiteY3" fmla="*/ 2871304 h 287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6530" h="2871304">
                <a:moveTo>
                  <a:pt x="0" y="0"/>
                </a:moveTo>
                <a:lnTo>
                  <a:pt x="3206530" y="0"/>
                </a:lnTo>
                <a:lnTo>
                  <a:pt x="3206530" y="2871304"/>
                </a:lnTo>
                <a:lnTo>
                  <a:pt x="0" y="287130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0653D1-4145-4C11-A19E-A03D7A3FC34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6634" y="0"/>
            <a:ext cx="3078731" cy="3602182"/>
          </a:xfrm>
          <a:custGeom>
            <a:avLst/>
            <a:gdLst>
              <a:gd name="connsiteX0" fmla="*/ 0 w 3078731"/>
              <a:gd name="connsiteY0" fmla="*/ 0 h 3602182"/>
              <a:gd name="connsiteX1" fmla="*/ 3078731 w 3078731"/>
              <a:gd name="connsiteY1" fmla="*/ 0 h 3602182"/>
              <a:gd name="connsiteX2" fmla="*/ 3078731 w 3078731"/>
              <a:gd name="connsiteY2" fmla="*/ 3602182 h 3602182"/>
              <a:gd name="connsiteX3" fmla="*/ 0 w 3078731"/>
              <a:gd name="connsiteY3" fmla="*/ 3602182 h 360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8731" h="3602182">
                <a:moveTo>
                  <a:pt x="0" y="0"/>
                </a:moveTo>
                <a:lnTo>
                  <a:pt x="3078731" y="0"/>
                </a:lnTo>
                <a:lnTo>
                  <a:pt x="3078731" y="3602182"/>
                </a:lnTo>
                <a:lnTo>
                  <a:pt x="0" y="36021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78A6484-E8C8-48B6-B3C5-52F167746B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90960" y="730878"/>
            <a:ext cx="3206530" cy="2871304"/>
          </a:xfrm>
          <a:custGeom>
            <a:avLst/>
            <a:gdLst>
              <a:gd name="connsiteX0" fmla="*/ 0 w 3206530"/>
              <a:gd name="connsiteY0" fmla="*/ 0 h 2871304"/>
              <a:gd name="connsiteX1" fmla="*/ 3206530 w 3206530"/>
              <a:gd name="connsiteY1" fmla="*/ 0 h 2871304"/>
              <a:gd name="connsiteX2" fmla="*/ 3206530 w 3206530"/>
              <a:gd name="connsiteY2" fmla="*/ 2871304 h 2871304"/>
              <a:gd name="connsiteX3" fmla="*/ 0 w 3206530"/>
              <a:gd name="connsiteY3" fmla="*/ 2871304 h 287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6530" h="2871304">
                <a:moveTo>
                  <a:pt x="0" y="0"/>
                </a:moveTo>
                <a:lnTo>
                  <a:pt x="3206530" y="0"/>
                </a:lnTo>
                <a:lnTo>
                  <a:pt x="3206530" y="2871304"/>
                </a:lnTo>
                <a:lnTo>
                  <a:pt x="0" y="287130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218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8A4A3BB-51D0-4885-A674-A996FC0957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9091" y="900545"/>
            <a:ext cx="4461164" cy="5957455"/>
          </a:xfrm>
          <a:custGeom>
            <a:avLst/>
            <a:gdLst>
              <a:gd name="connsiteX0" fmla="*/ 0 w 4461164"/>
              <a:gd name="connsiteY0" fmla="*/ 0 h 5957455"/>
              <a:gd name="connsiteX1" fmla="*/ 4461164 w 4461164"/>
              <a:gd name="connsiteY1" fmla="*/ 0 h 5957455"/>
              <a:gd name="connsiteX2" fmla="*/ 4461164 w 4461164"/>
              <a:gd name="connsiteY2" fmla="*/ 5957455 h 5957455"/>
              <a:gd name="connsiteX3" fmla="*/ 0 w 4461164"/>
              <a:gd name="connsiteY3" fmla="*/ 5957455 h 595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1164" h="5957455">
                <a:moveTo>
                  <a:pt x="0" y="0"/>
                </a:moveTo>
                <a:lnTo>
                  <a:pt x="4461164" y="0"/>
                </a:lnTo>
                <a:lnTo>
                  <a:pt x="4461164" y="5957455"/>
                </a:lnTo>
                <a:lnTo>
                  <a:pt x="0" y="595745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28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482F18A-B1EA-4112-8014-E797443D86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73881" y="0"/>
            <a:ext cx="6442365" cy="6858001"/>
          </a:xfrm>
          <a:custGeom>
            <a:avLst/>
            <a:gdLst>
              <a:gd name="connsiteX0" fmla="*/ 0 w 6442365"/>
              <a:gd name="connsiteY0" fmla="*/ 0 h 6858001"/>
              <a:gd name="connsiteX1" fmla="*/ 6442365 w 6442365"/>
              <a:gd name="connsiteY1" fmla="*/ 0 h 6858001"/>
              <a:gd name="connsiteX2" fmla="*/ 6442365 w 6442365"/>
              <a:gd name="connsiteY2" fmla="*/ 6858001 h 6858001"/>
              <a:gd name="connsiteX3" fmla="*/ 0 w 6442365"/>
              <a:gd name="connsiteY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2365" h="6858001">
                <a:moveTo>
                  <a:pt x="0" y="0"/>
                </a:moveTo>
                <a:lnTo>
                  <a:pt x="6442365" y="0"/>
                </a:lnTo>
                <a:lnTo>
                  <a:pt x="6442365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7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E394-D533-FDC4-F6D0-9312669B6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88A8E-A795-E659-851F-50E2DADF4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9CF20-DE13-2AD1-51E4-39C3D871B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FD701-B53D-D46E-21DC-9416132E1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76203-8981-248E-46B1-917E37305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854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E81AD73-EEB5-494E-8D97-4D2004B51E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501" y="634251"/>
            <a:ext cx="1941342" cy="2628900"/>
          </a:xfrm>
          <a:custGeom>
            <a:avLst/>
            <a:gdLst>
              <a:gd name="connsiteX0" fmla="*/ 0 w 1941342"/>
              <a:gd name="connsiteY0" fmla="*/ 0 h 2628900"/>
              <a:gd name="connsiteX1" fmla="*/ 1941342 w 1941342"/>
              <a:gd name="connsiteY1" fmla="*/ 0 h 2628900"/>
              <a:gd name="connsiteX2" fmla="*/ 1941342 w 1941342"/>
              <a:gd name="connsiteY2" fmla="*/ 2628900 h 2628900"/>
              <a:gd name="connsiteX3" fmla="*/ 0 w 1941342"/>
              <a:gd name="connsiteY3" fmla="*/ 262890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1342" h="2628900">
                <a:moveTo>
                  <a:pt x="0" y="0"/>
                </a:moveTo>
                <a:lnTo>
                  <a:pt x="1941342" y="0"/>
                </a:lnTo>
                <a:lnTo>
                  <a:pt x="1941342" y="2628900"/>
                </a:lnTo>
                <a:lnTo>
                  <a:pt x="0" y="2628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4C60480-9051-4272-A831-EF96EC1E9C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60619" y="634252"/>
            <a:ext cx="1941342" cy="2628900"/>
          </a:xfrm>
          <a:custGeom>
            <a:avLst/>
            <a:gdLst>
              <a:gd name="connsiteX0" fmla="*/ 0 w 1941342"/>
              <a:gd name="connsiteY0" fmla="*/ 0 h 2628900"/>
              <a:gd name="connsiteX1" fmla="*/ 1941342 w 1941342"/>
              <a:gd name="connsiteY1" fmla="*/ 0 h 2628900"/>
              <a:gd name="connsiteX2" fmla="*/ 1941342 w 1941342"/>
              <a:gd name="connsiteY2" fmla="*/ 2628900 h 2628900"/>
              <a:gd name="connsiteX3" fmla="*/ 0 w 1941342"/>
              <a:gd name="connsiteY3" fmla="*/ 262890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1342" h="2628900">
                <a:moveTo>
                  <a:pt x="0" y="0"/>
                </a:moveTo>
                <a:lnTo>
                  <a:pt x="1941342" y="0"/>
                </a:lnTo>
                <a:lnTo>
                  <a:pt x="1941342" y="2628900"/>
                </a:lnTo>
                <a:lnTo>
                  <a:pt x="0" y="2628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79175299-2F35-40E0-A692-670113C968F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989738" y="634251"/>
            <a:ext cx="1941342" cy="2628900"/>
          </a:xfrm>
          <a:custGeom>
            <a:avLst/>
            <a:gdLst>
              <a:gd name="connsiteX0" fmla="*/ 0 w 1941342"/>
              <a:gd name="connsiteY0" fmla="*/ 0 h 2628900"/>
              <a:gd name="connsiteX1" fmla="*/ 1941342 w 1941342"/>
              <a:gd name="connsiteY1" fmla="*/ 0 h 2628900"/>
              <a:gd name="connsiteX2" fmla="*/ 1941342 w 1941342"/>
              <a:gd name="connsiteY2" fmla="*/ 2628900 h 2628900"/>
              <a:gd name="connsiteX3" fmla="*/ 0 w 1941342"/>
              <a:gd name="connsiteY3" fmla="*/ 262890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1342" h="2628900">
                <a:moveTo>
                  <a:pt x="0" y="0"/>
                </a:moveTo>
                <a:lnTo>
                  <a:pt x="1941342" y="0"/>
                </a:lnTo>
                <a:lnTo>
                  <a:pt x="1941342" y="2628900"/>
                </a:lnTo>
                <a:lnTo>
                  <a:pt x="0" y="2628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69540DD-9EFF-4D23-997A-70CD3B8243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2125" y="4229100"/>
            <a:ext cx="1941342" cy="2628900"/>
          </a:xfrm>
          <a:custGeom>
            <a:avLst/>
            <a:gdLst>
              <a:gd name="connsiteX0" fmla="*/ 0 w 1941342"/>
              <a:gd name="connsiteY0" fmla="*/ 0 h 2628900"/>
              <a:gd name="connsiteX1" fmla="*/ 1941342 w 1941342"/>
              <a:gd name="connsiteY1" fmla="*/ 0 h 2628900"/>
              <a:gd name="connsiteX2" fmla="*/ 1941342 w 1941342"/>
              <a:gd name="connsiteY2" fmla="*/ 2628900 h 2628900"/>
              <a:gd name="connsiteX3" fmla="*/ 0 w 1941342"/>
              <a:gd name="connsiteY3" fmla="*/ 262890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1342" h="2628900">
                <a:moveTo>
                  <a:pt x="0" y="0"/>
                </a:moveTo>
                <a:lnTo>
                  <a:pt x="1941342" y="0"/>
                </a:lnTo>
                <a:lnTo>
                  <a:pt x="1941342" y="2628900"/>
                </a:lnTo>
                <a:lnTo>
                  <a:pt x="0" y="2628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37459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5F3945E-272D-0164-CA2F-C71B61A08534}"/>
              </a:ext>
            </a:extLst>
          </p:cNvPr>
          <p:cNvCxnSpPr/>
          <p:nvPr userDrawn="1"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10CF7AA-395A-0628-458C-E6DFAB48FB95}"/>
              </a:ext>
            </a:extLst>
          </p:cNvPr>
          <p:cNvCxnSpPr>
            <a:cxnSpLocks/>
          </p:cNvCxnSpPr>
          <p:nvPr userDrawn="1"/>
        </p:nvCxnSpPr>
        <p:spPr>
          <a:xfrm flipV="1">
            <a:off x="-211873" y="6649582"/>
            <a:ext cx="10788066" cy="265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A70DD8-652C-9753-7F54-36468DCE3623}"/>
              </a:ext>
            </a:extLst>
          </p:cNvPr>
          <p:cNvCxnSpPr/>
          <p:nvPr userDrawn="1"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53472F-AF92-C872-925E-9635EBCA961E}"/>
              </a:ext>
            </a:extLst>
          </p:cNvPr>
          <p:cNvCxnSpPr>
            <a:cxnSpLocks/>
          </p:cNvCxnSpPr>
          <p:nvPr userDrawn="1"/>
        </p:nvCxnSpPr>
        <p:spPr>
          <a:xfrm>
            <a:off x="11987560" y="-14608"/>
            <a:ext cx="0" cy="5897615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Graphic 5">
            <a:extLst>
              <a:ext uri="{FF2B5EF4-FFF2-40B4-BE49-F238E27FC236}">
                <a16:creationId xmlns:a16="http://schemas.microsoft.com/office/drawing/2014/main" id="{6CF8FEE0-C490-8F86-D9CB-92CC51CE0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3598" y="5688719"/>
            <a:ext cx="1483962" cy="98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3127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94028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321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06707-FE14-5F09-ADED-C43423625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688D1-F7D1-4754-7FF9-653FE3D23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3F00E-CE05-70AB-EBE3-FC65224F3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92FE3-D1DD-B8BB-9104-C95F39E8E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E5B8B-53F3-0071-189A-A49DE585F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16DB6D-394E-E5CD-1807-1D20FBA5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5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AA7D6-A05E-688A-71E1-47859941C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76AF7-5513-FA8C-23B1-75B27C08E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7BF31-DFB2-1C7B-053D-03B2AF233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F08D2A-EE43-1B5A-18D5-0DAB5496CF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40B591-D506-91F2-3354-C7A4B4B6F0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55A819-3293-E334-F254-BFB5880A4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11B222-8520-688F-4C93-8B433218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C2AF50-D4F5-1371-995B-B7DB63A6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C91D9-75FA-20FF-CF30-ACFD5F87F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1C3DB-0499-BD6B-4672-039E1B121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54DF9C-AEBC-D287-F4B0-34816B8A9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E44FD5-E55F-A49B-DB60-2F85C612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940203-99FB-FB5C-5C10-28885DB63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87D1F-6460-D68B-0DE3-5E0D910BB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FC76F-C63F-5B1A-8E56-16103CC33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9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81F2-135B-3935-3C20-75F10B552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A6F55-15E6-52FA-C1D7-AD6E0045B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015160-A4E1-0DD2-7BC4-B7C0C6BCD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096546-C2B1-015C-F6DB-74CD92B39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14CA1-FE10-1A89-7AFD-31C58B991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E6E10-72E8-60D8-D892-41A676FF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E0D2A-B9E1-E5CC-15BB-C44C06145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998BC-8BE6-8A99-3122-4B685ED715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DFD75-F961-6DDA-0795-B59519C30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6DDC9-46AD-6B26-F7CE-0A275878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19CA4-4034-4938-090D-F3EB517DB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EF69FA-03F9-DF31-3454-BD915ECE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1D4E13-59AB-D3FD-155E-B7B00809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23B97-3E07-1BEB-6FDF-2BCDCE607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1FCE7-D430-C851-E34A-F86EDA29D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54A58-4EC3-40E7-8854-2746496F83EB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8735F-0778-ECB6-4185-2F24F7798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C46E5-3316-2FF7-095A-F862D048F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7E687-93E5-4AC6-9920-BC5A3C5A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51F2F6-F0D1-43F4-947F-51300E502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4C8C6-434E-40B5-A5D2-A0D604A5A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39914-50C8-4CAB-9190-BEF191B2E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70A6-9C7E-4C9C-B8C2-135C22F6B5A2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A930D-8269-41A5-8F56-871363617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E7B27-89AE-4E43-8291-2210C53DB7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798C1-5F4E-47C0-AB76-3ED0E95A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9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8948E935-3FA7-FD4C-3BA8-4133A118E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" y="0"/>
            <a:ext cx="12191113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9E1DBAD-4FD7-47FA-89D5-2BD88A4907B2}"/>
              </a:ext>
            </a:extLst>
          </p:cNvPr>
          <p:cNvSpPr txBox="1"/>
          <p:nvPr/>
        </p:nvSpPr>
        <p:spPr>
          <a:xfrm>
            <a:off x="775842" y="5312993"/>
            <a:ext cx="10919404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4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Black" panose="00000A00000000000000" pitchFamily="2" charset="0"/>
                <a:ea typeface="+mn-ea"/>
                <a:cs typeface="Segoe UI"/>
              </a:rPr>
              <a:t>WELCOME TO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400" normalizeH="0" baseline="0" noProof="0" dirty="0">
                <a:ln>
                  <a:noFill/>
                </a:ln>
                <a:solidFill>
                  <a:srgbClr val="8BBD43"/>
                </a:solidFill>
                <a:effectLst/>
                <a:uLnTx/>
                <a:uFillTx/>
                <a:latin typeface="Montserrat Bold" panose="00000800000000000000" pitchFamily="2" charset="0"/>
                <a:ea typeface="+mn-ea"/>
                <a:cs typeface="Segoe UI"/>
              </a:rPr>
              <a:t>INFINITY REHAB LEADERSHIP ACADEMY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56081BE-8707-7387-2729-B378E4A3E8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68083" y="2263696"/>
            <a:ext cx="4927163" cy="3278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71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37401C3-3F94-54A5-C2E1-18DBF5DEA944}"/>
              </a:ext>
            </a:extLst>
          </p:cNvPr>
          <p:cNvSpPr/>
          <p:nvPr/>
        </p:nvSpPr>
        <p:spPr>
          <a:xfrm>
            <a:off x="0" y="0"/>
            <a:ext cx="12192000" cy="49503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424DA3-C202-B21E-50BA-5128F22F67F2}"/>
              </a:ext>
            </a:extLst>
          </p:cNvPr>
          <p:cNvSpPr/>
          <p:nvPr/>
        </p:nvSpPr>
        <p:spPr>
          <a:xfrm>
            <a:off x="0" y="4876800"/>
            <a:ext cx="12192000" cy="1981200"/>
          </a:xfrm>
          <a:prstGeom prst="rect">
            <a:avLst/>
          </a:prstGeom>
          <a:solidFill>
            <a:srgbClr val="8BBD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A3FBFB1-9FF1-C9C8-FB6D-A601D0B2F3CF}"/>
              </a:ext>
            </a:extLst>
          </p:cNvPr>
          <p:cNvCxnSpPr/>
          <p:nvPr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0EAAF6F-75C6-CE56-B3E2-0ECE7BFD1FFB}"/>
              </a:ext>
            </a:extLst>
          </p:cNvPr>
          <p:cNvCxnSpPr>
            <a:cxnSpLocks/>
          </p:cNvCxnSpPr>
          <p:nvPr/>
        </p:nvCxnSpPr>
        <p:spPr>
          <a:xfrm flipV="1">
            <a:off x="-211873" y="6649582"/>
            <a:ext cx="12638900" cy="26542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2553C52-D07D-88CA-5077-F212436A837F}"/>
              </a:ext>
            </a:extLst>
          </p:cNvPr>
          <p:cNvCxnSpPr/>
          <p:nvPr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EA368A-70B5-0421-BC7C-032E6354EE39}"/>
              </a:ext>
            </a:extLst>
          </p:cNvPr>
          <p:cNvCxnSpPr>
            <a:cxnSpLocks/>
          </p:cNvCxnSpPr>
          <p:nvPr/>
        </p:nvCxnSpPr>
        <p:spPr>
          <a:xfrm>
            <a:off x="11987560" y="-14608"/>
            <a:ext cx="0" cy="7021336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F32EE0B3-F4FC-D77C-054A-163DE4BF0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996" y="3323425"/>
            <a:ext cx="3666699" cy="243976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513F540-C1C6-CE14-764F-D09CAAF9E744}"/>
              </a:ext>
            </a:extLst>
          </p:cNvPr>
          <p:cNvSpPr txBox="1"/>
          <p:nvPr/>
        </p:nvSpPr>
        <p:spPr>
          <a:xfrm>
            <a:off x="3774058" y="1981200"/>
            <a:ext cx="7030576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4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Bold" panose="00000800000000000000" pitchFamily="2" charset="0"/>
                <a:ea typeface="+mn-ea"/>
                <a:cs typeface="Segoe UI"/>
              </a:rPr>
              <a:t>LEADERSHIP ACADEMY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4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Bold" panose="00000800000000000000" pitchFamily="2" charset="0"/>
                <a:ea typeface="+mn-ea"/>
                <a:cs typeface="Segoe UI"/>
              </a:rPr>
              <a:t>PRESENTATION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B88DED-AF09-8B66-6322-745C86E67706}"/>
              </a:ext>
            </a:extLst>
          </p:cNvPr>
          <p:cNvSpPr txBox="1"/>
          <p:nvPr/>
        </p:nvSpPr>
        <p:spPr>
          <a:xfrm>
            <a:off x="4619722" y="5333111"/>
            <a:ext cx="7030576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all" normalizeH="0" baseline="0" noProof="0" dirty="0">
                <a:ln>
                  <a:noFill/>
                </a:ln>
                <a:effectLst/>
                <a:uLnTx/>
                <a:uFillTx/>
                <a:latin typeface="Montserrat Bold" panose="00000800000000000000" pitchFamily="2" charset="0"/>
                <a:cs typeface="Segoe UI"/>
              </a:rPr>
              <a:t>PLACE YOUR PRESENTATION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cap="all" dirty="0">
                <a:latin typeface="Montserrat Bold" panose="00000800000000000000" pitchFamily="2" charset="0"/>
                <a:cs typeface="Segoe UI"/>
              </a:rPr>
              <a:t>TITLE HERE</a:t>
            </a:r>
            <a:endParaRPr kumimoji="0" lang="en-US" sz="3200" b="1" i="0" u="none" strike="noStrike" kern="1200" cap="all" normalizeH="0" baseline="0" noProof="0" dirty="0">
              <a:ln>
                <a:noFill/>
              </a:ln>
              <a:effectLst/>
              <a:uLnTx/>
              <a:uFillTx/>
              <a:latin typeface="Montserrat Bold" panose="00000800000000000000" pitchFamily="2" charset="0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29420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1F6BC-77CC-0372-6EDF-68D4212E7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>
              <a:solidFill>
                <a:srgbClr val="8BBD43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268D49-4A2D-9AC4-BCD5-EA5AD29D88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Montserrat" panose="00000500000000000000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53D578-8EAF-53EB-6179-EC8216C470AF}"/>
              </a:ext>
            </a:extLst>
          </p:cNvPr>
          <p:cNvCxnSpPr/>
          <p:nvPr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3DF083D-1AEB-F1A8-34AB-A9CE156AD8EF}"/>
              </a:ext>
            </a:extLst>
          </p:cNvPr>
          <p:cNvCxnSpPr>
            <a:cxnSpLocks/>
          </p:cNvCxnSpPr>
          <p:nvPr/>
        </p:nvCxnSpPr>
        <p:spPr>
          <a:xfrm flipV="1">
            <a:off x="-211873" y="6649582"/>
            <a:ext cx="10788066" cy="265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7599A3-2601-7723-D64A-14D15C0F98C1}"/>
              </a:ext>
            </a:extLst>
          </p:cNvPr>
          <p:cNvCxnSpPr/>
          <p:nvPr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0BE3DA-C3E0-D6F1-BB64-2D0556DA9886}"/>
              </a:ext>
            </a:extLst>
          </p:cNvPr>
          <p:cNvCxnSpPr>
            <a:cxnSpLocks/>
          </p:cNvCxnSpPr>
          <p:nvPr/>
        </p:nvCxnSpPr>
        <p:spPr>
          <a:xfrm>
            <a:off x="11987560" y="-14608"/>
            <a:ext cx="0" cy="5897615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Graphic 12">
            <a:extLst>
              <a:ext uri="{FF2B5EF4-FFF2-40B4-BE49-F238E27FC236}">
                <a16:creationId xmlns:a16="http://schemas.microsoft.com/office/drawing/2014/main" id="{E5A5A3BE-7B28-829A-8B98-D3D4764023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3598" y="5688719"/>
            <a:ext cx="1483962" cy="98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10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4D8D1-7C11-54A1-3FCC-666CFDD6B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b="1">
              <a:solidFill>
                <a:srgbClr val="8BBD43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98BB0-B7E1-4C2E-7F4D-B802842D7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955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>
              <a:latin typeface="Montserrat" panose="00000500000000000000" pitchFamily="2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6B250F-3BAF-82F0-B870-343B2260164D}"/>
              </a:ext>
            </a:extLst>
          </p:cNvPr>
          <p:cNvCxnSpPr/>
          <p:nvPr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A224C4-05C6-4692-5D4C-E8A523A7F0A8}"/>
              </a:ext>
            </a:extLst>
          </p:cNvPr>
          <p:cNvCxnSpPr>
            <a:cxnSpLocks/>
          </p:cNvCxnSpPr>
          <p:nvPr/>
        </p:nvCxnSpPr>
        <p:spPr>
          <a:xfrm flipV="1">
            <a:off x="-211873" y="6649582"/>
            <a:ext cx="10788066" cy="265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C4F843-40BE-CD3E-B5E8-66A09EC21339}"/>
              </a:ext>
            </a:extLst>
          </p:cNvPr>
          <p:cNvCxnSpPr/>
          <p:nvPr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342CAB-3808-FA19-1541-A4E49B0E4878}"/>
              </a:ext>
            </a:extLst>
          </p:cNvPr>
          <p:cNvCxnSpPr>
            <a:cxnSpLocks/>
          </p:cNvCxnSpPr>
          <p:nvPr/>
        </p:nvCxnSpPr>
        <p:spPr>
          <a:xfrm>
            <a:off x="11987560" y="-14608"/>
            <a:ext cx="0" cy="5897615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68086D79-C8B8-640A-1F8C-CE2962470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3598" y="5688719"/>
            <a:ext cx="1483962" cy="98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00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BD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1F6BC-77CC-0372-6EDF-68D4212E7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268D49-4A2D-9AC4-BCD5-EA5AD29D88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Montserrat" panose="00000500000000000000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6735522-8C7D-BF94-6705-8EB3C8624596}"/>
              </a:ext>
            </a:extLst>
          </p:cNvPr>
          <p:cNvCxnSpPr/>
          <p:nvPr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DDB649-EEED-38D2-AC46-2B76B7446663}"/>
              </a:ext>
            </a:extLst>
          </p:cNvPr>
          <p:cNvCxnSpPr>
            <a:cxnSpLocks/>
          </p:cNvCxnSpPr>
          <p:nvPr/>
        </p:nvCxnSpPr>
        <p:spPr>
          <a:xfrm flipV="1">
            <a:off x="-211873" y="6649582"/>
            <a:ext cx="10788066" cy="265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B961B9-2403-591A-4428-1010CEEE16E5}"/>
              </a:ext>
            </a:extLst>
          </p:cNvPr>
          <p:cNvCxnSpPr/>
          <p:nvPr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FA0E09-DCAD-CD53-3BCF-0085842B4A9D}"/>
              </a:ext>
            </a:extLst>
          </p:cNvPr>
          <p:cNvCxnSpPr>
            <a:cxnSpLocks/>
          </p:cNvCxnSpPr>
          <p:nvPr/>
        </p:nvCxnSpPr>
        <p:spPr>
          <a:xfrm>
            <a:off x="11987560" y="-14608"/>
            <a:ext cx="0" cy="5897615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Graphic 12">
            <a:extLst>
              <a:ext uri="{FF2B5EF4-FFF2-40B4-BE49-F238E27FC236}">
                <a16:creationId xmlns:a16="http://schemas.microsoft.com/office/drawing/2014/main" id="{9E97989E-0EE6-99FD-1D02-EBBC9A82A1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3598" y="5688719"/>
            <a:ext cx="1483962" cy="98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48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01637-6953-AE41-7D7E-F3BCC9BDA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solidFill>
                <a:srgbClr val="8BBD43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4B1E3-70FB-32DE-FC1D-0CB69FAAE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8BBD43"/>
              </a:buClr>
              <a:buFont typeface="Montserrat SemiBold" panose="00000700000000000000" pitchFamily="2" charset="0"/>
              <a:buChar char="→"/>
            </a:pPr>
            <a:endParaRPr lang="en-US" sz="2400">
              <a:latin typeface="Montserrat" panose="00000500000000000000" pitchFamily="2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E488929-C9AF-E20D-CD7C-F993B50B72C2}"/>
              </a:ext>
            </a:extLst>
          </p:cNvPr>
          <p:cNvCxnSpPr/>
          <p:nvPr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C5F7ACA-61E2-65EB-E858-625C20433914}"/>
              </a:ext>
            </a:extLst>
          </p:cNvPr>
          <p:cNvCxnSpPr>
            <a:cxnSpLocks/>
          </p:cNvCxnSpPr>
          <p:nvPr/>
        </p:nvCxnSpPr>
        <p:spPr>
          <a:xfrm flipV="1">
            <a:off x="-211873" y="6649582"/>
            <a:ext cx="10788066" cy="265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C55DEDA-E990-434A-CA19-91A4724A451F}"/>
              </a:ext>
            </a:extLst>
          </p:cNvPr>
          <p:cNvCxnSpPr/>
          <p:nvPr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16F42F-C601-8775-FB44-BA608FB5343B}"/>
              </a:ext>
            </a:extLst>
          </p:cNvPr>
          <p:cNvCxnSpPr>
            <a:cxnSpLocks/>
          </p:cNvCxnSpPr>
          <p:nvPr/>
        </p:nvCxnSpPr>
        <p:spPr>
          <a:xfrm>
            <a:off x="11987560" y="-14608"/>
            <a:ext cx="0" cy="5897615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E66EC75-9AD1-85DC-9562-BFFC94F25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3598" y="5688719"/>
            <a:ext cx="1483962" cy="98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126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071DDFA-0EE7-C1E1-49B3-A6572AA56DD9}"/>
              </a:ext>
            </a:extLst>
          </p:cNvPr>
          <p:cNvCxnSpPr/>
          <p:nvPr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04756D7-A6F6-AB5A-86B3-4B953EEF36DA}"/>
              </a:ext>
            </a:extLst>
          </p:cNvPr>
          <p:cNvCxnSpPr>
            <a:cxnSpLocks/>
          </p:cNvCxnSpPr>
          <p:nvPr/>
        </p:nvCxnSpPr>
        <p:spPr>
          <a:xfrm flipV="1">
            <a:off x="-211873" y="6649582"/>
            <a:ext cx="10788066" cy="265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0F5E6D-6844-E599-A999-4C2C51C1036F}"/>
              </a:ext>
            </a:extLst>
          </p:cNvPr>
          <p:cNvCxnSpPr/>
          <p:nvPr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A48455E-C139-11A5-2BE9-D580CCF3D2CA}"/>
              </a:ext>
            </a:extLst>
          </p:cNvPr>
          <p:cNvCxnSpPr>
            <a:cxnSpLocks/>
          </p:cNvCxnSpPr>
          <p:nvPr/>
        </p:nvCxnSpPr>
        <p:spPr>
          <a:xfrm>
            <a:off x="11987560" y="-14608"/>
            <a:ext cx="0" cy="5897615"/>
          </a:xfrm>
          <a:prstGeom prst="line">
            <a:avLst/>
          </a:prstGeom>
          <a:ln w="19050">
            <a:solidFill>
              <a:srgbClr val="0C203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504EBF77-FD7A-2ED6-CFB3-6B85FB35E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3598" y="5688719"/>
            <a:ext cx="1483962" cy="98740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6F36BC4-2288-8CD8-163C-C7535519F92D}"/>
              </a:ext>
            </a:extLst>
          </p:cNvPr>
          <p:cNvSpPr txBox="1">
            <a:spLocks/>
          </p:cNvSpPr>
          <p:nvPr/>
        </p:nvSpPr>
        <p:spPr>
          <a:xfrm>
            <a:off x="627966" y="608705"/>
            <a:ext cx="6020222" cy="5267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8BBD43"/>
                </a:solidFill>
                <a:effectLst/>
                <a:uLnTx/>
                <a:uFillTx/>
                <a:latin typeface="Montserrat Bold" panose="00000800000000000000" pitchFamily="2" charset="0"/>
              </a:rPr>
              <a:t>LOGO, COLORS AND FONTS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9CA8AE4-3DD2-C435-1693-C6C6CE1C5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8923" y="1892796"/>
            <a:ext cx="3740065" cy="2488580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3ED38994-9121-CC6F-0FCD-6D4D34220F59}"/>
              </a:ext>
            </a:extLst>
          </p:cNvPr>
          <p:cNvGrpSpPr/>
          <p:nvPr/>
        </p:nvGrpSpPr>
        <p:grpSpPr>
          <a:xfrm>
            <a:off x="1201514" y="5144501"/>
            <a:ext cx="5138392" cy="968640"/>
            <a:chOff x="1494610" y="4210914"/>
            <a:chExt cx="5138392" cy="968640"/>
          </a:xfrm>
        </p:grpSpPr>
        <p:sp>
          <p:nvSpPr>
            <p:cNvPr id="22" name="Title 1">
              <a:extLst>
                <a:ext uri="{FF2B5EF4-FFF2-40B4-BE49-F238E27FC236}">
                  <a16:creationId xmlns:a16="http://schemas.microsoft.com/office/drawing/2014/main" id="{DB245E83-6FDB-7455-3038-10A5A8E2C4B4}"/>
                </a:ext>
              </a:extLst>
            </p:cNvPr>
            <p:cNvSpPr txBox="1">
              <a:spLocks/>
            </p:cNvSpPr>
            <p:nvPr/>
          </p:nvSpPr>
          <p:spPr>
            <a:xfrm>
              <a:off x="1494610" y="4652790"/>
              <a:ext cx="5138392" cy="526764"/>
            </a:xfrm>
            <a:prstGeom prst="rect">
              <a:avLst/>
            </a:prstGeom>
          </p:spPr>
          <p:txBody>
            <a:bodyPr vert="horz" lIns="91440" tIns="45720" rIns="91440" bIns="45720" rtlCol="0" anchor="b" anchorCtr="0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ontserrat Bold" panose="00000800000000000000" pitchFamily="2" charset="0"/>
                </a:rPr>
                <a:t>Montserrat Bold</a:t>
              </a:r>
            </a:p>
          </p:txBody>
        </p:sp>
        <p:sp>
          <p:nvSpPr>
            <p:cNvPr id="23" name="Title 1">
              <a:extLst>
                <a:ext uri="{FF2B5EF4-FFF2-40B4-BE49-F238E27FC236}">
                  <a16:creationId xmlns:a16="http://schemas.microsoft.com/office/drawing/2014/main" id="{555D1409-DB2C-8D40-1386-BAA363F90098}"/>
                </a:ext>
              </a:extLst>
            </p:cNvPr>
            <p:cNvSpPr txBox="1">
              <a:spLocks/>
            </p:cNvSpPr>
            <p:nvPr/>
          </p:nvSpPr>
          <p:spPr>
            <a:xfrm>
              <a:off x="1494610" y="4210914"/>
              <a:ext cx="5138392" cy="526764"/>
            </a:xfrm>
            <a:prstGeom prst="rect">
              <a:avLst/>
            </a:prstGeom>
          </p:spPr>
          <p:txBody>
            <a:bodyPr vert="horz" lIns="91440" tIns="45720" rIns="91440" bIns="45720" rtlCol="0" anchor="b" anchorCtr="0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ontserrat Black" panose="00000A00000000000000" pitchFamily="2" charset="0"/>
                </a:rPr>
                <a:t>Montserrat Black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61AF2C7-C66C-9692-BE67-57DB93CCADCC}"/>
              </a:ext>
            </a:extLst>
          </p:cNvPr>
          <p:cNvGrpSpPr/>
          <p:nvPr/>
        </p:nvGrpSpPr>
        <p:grpSpPr>
          <a:xfrm>
            <a:off x="4476551" y="5151444"/>
            <a:ext cx="5138392" cy="968640"/>
            <a:chOff x="1509796" y="5120504"/>
            <a:chExt cx="5138392" cy="968640"/>
          </a:xfrm>
        </p:grpSpPr>
        <p:sp>
          <p:nvSpPr>
            <p:cNvPr id="24" name="Title 1">
              <a:extLst>
                <a:ext uri="{FF2B5EF4-FFF2-40B4-BE49-F238E27FC236}">
                  <a16:creationId xmlns:a16="http://schemas.microsoft.com/office/drawing/2014/main" id="{E7651672-FEB0-BBB7-EE96-DD343F1BF58B}"/>
                </a:ext>
              </a:extLst>
            </p:cNvPr>
            <p:cNvSpPr txBox="1">
              <a:spLocks/>
            </p:cNvSpPr>
            <p:nvPr/>
          </p:nvSpPr>
          <p:spPr>
            <a:xfrm>
              <a:off x="1509796" y="5120504"/>
              <a:ext cx="5138392" cy="526764"/>
            </a:xfrm>
            <a:prstGeom prst="rect">
              <a:avLst/>
            </a:prstGeom>
          </p:spPr>
          <p:txBody>
            <a:bodyPr vert="horz" lIns="91440" tIns="45720" rIns="91440" bIns="45720" rtlCol="0" anchor="b" anchorCtr="0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ontserrat Medium" panose="00000600000000000000" pitchFamily="2" charset="0"/>
                </a:rPr>
                <a:t>Montserrat Medium</a:t>
              </a:r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99F7380F-D0F7-3768-7B78-6D148C1ED3F7}"/>
                </a:ext>
              </a:extLst>
            </p:cNvPr>
            <p:cNvSpPr txBox="1">
              <a:spLocks/>
            </p:cNvSpPr>
            <p:nvPr/>
          </p:nvSpPr>
          <p:spPr>
            <a:xfrm>
              <a:off x="1509796" y="5562380"/>
              <a:ext cx="5138392" cy="526764"/>
            </a:xfrm>
            <a:prstGeom prst="rect">
              <a:avLst/>
            </a:prstGeom>
          </p:spPr>
          <p:txBody>
            <a:bodyPr vert="horz" lIns="91440" tIns="45720" rIns="91440" bIns="45720" rtlCol="0" anchor="b" anchorCtr="0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ontserrat "/>
                </a:rPr>
                <a:t>Montserrat Regular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E4BF68D-3F5F-3B7F-AC76-9321D3855342}"/>
              </a:ext>
            </a:extLst>
          </p:cNvPr>
          <p:cNvGrpSpPr/>
          <p:nvPr/>
        </p:nvGrpSpPr>
        <p:grpSpPr>
          <a:xfrm>
            <a:off x="8719405" y="1678447"/>
            <a:ext cx="2139535" cy="3558081"/>
            <a:chOff x="7309988" y="1771171"/>
            <a:chExt cx="2139535" cy="3558081"/>
          </a:xfrm>
        </p:grpSpPr>
        <p:pic>
          <p:nvPicPr>
            <p:cNvPr id="2" name="Graphic 1">
              <a:extLst>
                <a:ext uri="{FF2B5EF4-FFF2-40B4-BE49-F238E27FC236}">
                  <a16:creationId xmlns:a16="http://schemas.microsoft.com/office/drawing/2014/main" id="{47936CF7-8953-687F-DF4D-800E0824C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309988" y="1771171"/>
              <a:ext cx="1076325" cy="1076325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F2C6F21-A358-41D3-0520-EBBFAF78B7F3}"/>
                </a:ext>
              </a:extLst>
            </p:cNvPr>
            <p:cNvSpPr txBox="1"/>
            <p:nvPr/>
          </p:nvSpPr>
          <p:spPr>
            <a:xfrm>
              <a:off x="8498622" y="1992344"/>
              <a:ext cx="86113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RGB</a:t>
              </a:r>
            </a:p>
            <a:p>
              <a:r>
                <a:rPr lang="en-US" sz="1100" dirty="0"/>
                <a:t>139.189.67</a:t>
              </a:r>
            </a:p>
            <a:p>
              <a:r>
                <a:rPr lang="en-US" sz="1100" b="1" dirty="0"/>
                <a:t>HEX</a:t>
              </a:r>
            </a:p>
            <a:p>
              <a:r>
                <a:rPr lang="en-US" sz="1100" dirty="0"/>
                <a:t>#8bbd43</a:t>
              </a:r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9FDB41C3-06BB-F6B2-142D-EB16F8E77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309988" y="3012049"/>
              <a:ext cx="1076325" cy="1076325"/>
            </a:xfrm>
            <a:prstGeom prst="rect">
              <a:avLst/>
            </a:prstGeom>
          </p:spPr>
        </p:pic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BE5A9E10-C9FA-5C97-3064-B0B39538DEF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309988" y="4252927"/>
              <a:ext cx="1076325" cy="1076325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A960D4A-C1D9-1A1F-E258-CFF96AC264A7}"/>
                </a:ext>
              </a:extLst>
            </p:cNvPr>
            <p:cNvSpPr txBox="1"/>
            <p:nvPr/>
          </p:nvSpPr>
          <p:spPr>
            <a:xfrm>
              <a:off x="8498622" y="4474100"/>
              <a:ext cx="95090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RGB</a:t>
              </a:r>
            </a:p>
            <a:p>
              <a:r>
                <a:rPr lang="en-US" sz="1100" dirty="0"/>
                <a:t>230.231.232</a:t>
              </a:r>
            </a:p>
            <a:p>
              <a:r>
                <a:rPr lang="en-US" sz="1100" b="1" dirty="0"/>
                <a:t>HEX</a:t>
              </a:r>
            </a:p>
            <a:p>
              <a:r>
                <a:rPr lang="en-US" sz="1100" dirty="0"/>
                <a:t>#e6e7e8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E5F1694-50EB-8657-7AD4-A7CFEB52C0CF}"/>
                </a:ext>
              </a:extLst>
            </p:cNvPr>
            <p:cNvSpPr txBox="1"/>
            <p:nvPr/>
          </p:nvSpPr>
          <p:spPr>
            <a:xfrm>
              <a:off x="8498622" y="3195978"/>
              <a:ext cx="71526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RGB</a:t>
              </a:r>
            </a:p>
            <a:p>
              <a:r>
                <a:rPr lang="en-US" sz="1100" dirty="0"/>
                <a:t>35.31.32</a:t>
              </a:r>
            </a:p>
            <a:p>
              <a:r>
                <a:rPr lang="en-US" sz="1100" b="1" dirty="0"/>
                <a:t>HEX</a:t>
              </a:r>
            </a:p>
            <a:p>
              <a:r>
                <a:rPr lang="en-US" sz="1100" dirty="0"/>
                <a:t>#231f20</a:t>
              </a:r>
            </a:p>
          </p:txBody>
        </p:sp>
      </p:grpSp>
      <p:pic>
        <p:nvPicPr>
          <p:cNvPr id="27" name="Graphic 26">
            <a:extLst>
              <a:ext uri="{FF2B5EF4-FFF2-40B4-BE49-F238E27FC236}">
                <a16:creationId xmlns:a16="http://schemas.microsoft.com/office/drawing/2014/main" id="{93033F9B-A6DB-2795-5D91-E14D0AD51FE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289325" y="2411486"/>
            <a:ext cx="24765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783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57845777-7775-89E0-A49E-52D1C117A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3255" y="1366842"/>
            <a:ext cx="4145490" cy="2758346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5562B6-D9B6-BBF1-73AD-3F045E21F7A2}"/>
              </a:ext>
            </a:extLst>
          </p:cNvPr>
          <p:cNvCxnSpPr/>
          <p:nvPr/>
        </p:nvCxnSpPr>
        <p:spPr>
          <a:xfrm>
            <a:off x="-211873" y="208418"/>
            <a:ext cx="12790449" cy="0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3B7256D-6F13-B61D-C8E7-038C3EE2242F}"/>
              </a:ext>
            </a:extLst>
          </p:cNvPr>
          <p:cNvCxnSpPr>
            <a:cxnSpLocks/>
          </p:cNvCxnSpPr>
          <p:nvPr/>
        </p:nvCxnSpPr>
        <p:spPr>
          <a:xfrm flipV="1">
            <a:off x="-211873" y="6649582"/>
            <a:ext cx="12638900" cy="26542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41A17D-0582-92EB-9931-94363FB3EB20}"/>
              </a:ext>
            </a:extLst>
          </p:cNvPr>
          <p:cNvCxnSpPr/>
          <p:nvPr/>
        </p:nvCxnSpPr>
        <p:spPr>
          <a:xfrm>
            <a:off x="178419" y="-14608"/>
            <a:ext cx="0" cy="7103327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669F30B-AF2C-3F57-BD4D-CF578F02D870}"/>
              </a:ext>
            </a:extLst>
          </p:cNvPr>
          <p:cNvCxnSpPr>
            <a:cxnSpLocks/>
          </p:cNvCxnSpPr>
          <p:nvPr/>
        </p:nvCxnSpPr>
        <p:spPr>
          <a:xfrm>
            <a:off x="11987560" y="-14608"/>
            <a:ext cx="0" cy="7021336"/>
          </a:xfrm>
          <a:prstGeom prst="line">
            <a:avLst/>
          </a:prstGeom>
          <a:ln w="19050">
            <a:solidFill>
              <a:srgbClr val="8BBD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6382F65-2C0E-DD50-5072-2C1F7FFBC54C}"/>
              </a:ext>
            </a:extLst>
          </p:cNvPr>
          <p:cNvSpPr txBox="1"/>
          <p:nvPr/>
        </p:nvSpPr>
        <p:spPr>
          <a:xfrm>
            <a:off x="723649" y="4906383"/>
            <a:ext cx="10919404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all" spc="40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Black" panose="00000A00000000000000" pitchFamily="2" charset="0"/>
                <a:ea typeface="+mn-ea"/>
                <a:cs typeface="Segoe UI"/>
              </a:rPr>
              <a:t>Thank you!</a:t>
            </a:r>
            <a:endParaRPr kumimoji="0" lang="en-US" sz="3200" b="1" i="0" u="none" strike="noStrike" kern="1200" cap="all" spc="400" normalizeH="0" noProof="0" dirty="0">
              <a:ln>
                <a:noFill/>
              </a:ln>
              <a:solidFill>
                <a:srgbClr val="8BBD43"/>
              </a:solidFill>
              <a:effectLst/>
              <a:uLnTx/>
              <a:uFillTx/>
              <a:latin typeface="Montserrat Bold" panose="00000800000000000000" pitchFamily="2" charset="0"/>
              <a:ea typeface="+mn-ea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70943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10CF9B"/>
      </a:accent3>
      <a:accent4>
        <a:srgbClr val="A5C249"/>
      </a:accent4>
      <a:accent5>
        <a:srgbClr val="7CCA62"/>
      </a:accent5>
      <a:accent6>
        <a:srgbClr val="10CF9B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45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Montserrat</vt:lpstr>
      <vt:lpstr>Montserrat </vt:lpstr>
      <vt:lpstr>Montserrat Black</vt:lpstr>
      <vt:lpstr>Montserrat Bold</vt:lpstr>
      <vt:lpstr>Montserrat Medium</vt:lpstr>
      <vt:lpstr>Montserrat SemiBold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Tirador, Adrian</dc:creator>
  <cp:lastModifiedBy>Tirador, Adrian</cp:lastModifiedBy>
  <cp:revision>5</cp:revision>
  <dcterms:created xsi:type="dcterms:W3CDTF">2022-05-04T19:21:57Z</dcterms:created>
  <dcterms:modified xsi:type="dcterms:W3CDTF">2022-10-26T16:55:46Z</dcterms:modified>
</cp:coreProperties>
</file>